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7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9" autoAdjust="0"/>
    <p:restoredTop sz="9470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 descr="https://tse3.mm.bing.net/th?id=OIP.Qj-8NSpX9o-mh7wB_-SW7AHaEK&amp;pid=Api&amp;P=0&amp;w=286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75" y="522279"/>
            <a:ext cx="6042265" cy="171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683569" y="2921183"/>
            <a:ext cx="774603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IQ" sz="5400" b="1" dirty="0" smtClean="0">
                <a:ln w="1143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منظمات النمو والهرمونات النباتية</a:t>
            </a:r>
          </a:p>
          <a:p>
            <a:pPr algn="ctr"/>
            <a:r>
              <a:rPr lang="ar-IQ" sz="5400" b="1" cap="none" spc="0" dirty="0" err="1" smtClean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أ.د</a:t>
            </a:r>
            <a:r>
              <a:rPr lang="ar-IQ" sz="5400" b="1" cap="none" spc="0" dirty="0" smtClean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عقيل هادي عبد الواحد</a:t>
            </a:r>
          </a:p>
          <a:p>
            <a:pPr algn="ctr"/>
            <a:r>
              <a:rPr lang="ar-IQ" sz="3600" b="1" dirty="0" smtClean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استاذ فسيولوجيا النبات </a:t>
            </a:r>
            <a:r>
              <a:rPr lang="ar-IQ" sz="3600" b="1" dirty="0" err="1" smtClean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والتقانات</a:t>
            </a:r>
            <a:r>
              <a:rPr lang="ar-IQ" sz="3600" b="1" dirty="0" smtClean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الحياتية</a:t>
            </a:r>
          </a:p>
          <a:p>
            <a:pPr algn="ctr"/>
            <a:r>
              <a:rPr lang="ar-IQ" sz="3600" b="1" cap="none" spc="0" dirty="0" smtClean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جامعه البصرة – كلية الزراعة</a:t>
            </a:r>
            <a:endParaRPr lang="ar-SA" sz="3600" b="1" cap="none" spc="0" dirty="0">
              <a:ln w="11430"/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صورة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816"/>
            <a:ext cx="1609460" cy="244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صورة 5"/>
          <p:cNvPicPr/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940" y="490816"/>
            <a:ext cx="1496856" cy="17367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729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251"/>
    </mc:Choice>
    <mc:Fallback xmlns="">
      <p:transition spd="slow" advTm="5625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94297" y="908720"/>
            <a:ext cx="3355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السايتوكانينات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4034" name="Picture 2" descr="https://tse3.mm.bing.net/th?id=OIP.dpngUt5HQDA1Ro5mThB0RQAAAA&amp;pid=Api&amp;P=0&amp;w=304&amp;h=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90" y="2420888"/>
            <a:ext cx="561662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81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0" y="476672"/>
            <a:ext cx="71642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200" b="1" dirty="0" smtClean="0"/>
              <a:t>تم اكتشاف </a:t>
            </a:r>
            <a:r>
              <a:rPr lang="ar-IQ" sz="3200" b="1" dirty="0" err="1" smtClean="0"/>
              <a:t>السايتوكاينين</a:t>
            </a:r>
            <a:r>
              <a:rPr lang="ar-IQ" sz="3200" b="1" dirty="0" smtClean="0"/>
              <a:t> من قبل العالم النمساوي </a:t>
            </a:r>
            <a:r>
              <a:rPr lang="en-US" sz="3200" b="1" dirty="0" err="1" smtClean="0"/>
              <a:t>Haberlandt</a:t>
            </a:r>
            <a:r>
              <a:rPr lang="ar-IQ" sz="3200" b="1" dirty="0" smtClean="0"/>
              <a:t> عام 1913 عندما لاحظ مادة موجودة في اللحاء لبعض النباتات تسبب انقسام الخلايا </a:t>
            </a:r>
            <a:r>
              <a:rPr lang="ar-IQ" sz="3200" b="1" dirty="0" err="1" smtClean="0"/>
              <a:t>البرنكيمية</a:t>
            </a:r>
            <a:r>
              <a:rPr lang="ar-IQ" sz="3200" b="1" dirty="0" smtClean="0"/>
              <a:t> في درنات البطاطا </a:t>
            </a:r>
            <a:r>
              <a:rPr lang="ar-IQ" sz="3200" b="1" dirty="0" err="1" smtClean="0"/>
              <a:t>المقطوعه</a:t>
            </a:r>
            <a:r>
              <a:rPr lang="ar-IQ" sz="3200" b="1" dirty="0" smtClean="0"/>
              <a:t> او المجروحة</a:t>
            </a:r>
            <a:endParaRPr lang="ar-IQ" sz="3200" b="1" dirty="0"/>
          </a:p>
        </p:txBody>
      </p:sp>
      <p:sp>
        <p:nvSpPr>
          <p:cNvPr id="3" name="مستطيل 2"/>
          <p:cNvSpPr/>
          <p:nvPr/>
        </p:nvSpPr>
        <p:spPr>
          <a:xfrm>
            <a:off x="1108719" y="2996952"/>
            <a:ext cx="70095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200" b="1" dirty="0" smtClean="0"/>
              <a:t>بعد ذلك اظهر الباحث </a:t>
            </a:r>
            <a:r>
              <a:rPr lang="en-US" sz="3200" b="1" dirty="0" err="1" smtClean="0"/>
              <a:t>Overbeek</a:t>
            </a:r>
            <a:r>
              <a:rPr lang="ar-IQ" sz="3200" b="1" dirty="0" smtClean="0"/>
              <a:t> وجماعته بان السائل المستخلص من جوز الهند يحتوي على مواد تحفيز انقسام الخلايا في اجنة البذور </a:t>
            </a:r>
          </a:p>
          <a:p>
            <a:pPr algn="just"/>
            <a:r>
              <a:rPr lang="ar-IQ" sz="3200" b="1" dirty="0" smtClean="0"/>
              <a:t>كما عزل المركب </a:t>
            </a:r>
            <a:r>
              <a:rPr lang="en-US" sz="3200" b="1" dirty="0" err="1" smtClean="0"/>
              <a:t>Zeatin</a:t>
            </a:r>
            <a:r>
              <a:rPr lang="ar-IQ" sz="3200" b="1" dirty="0" smtClean="0"/>
              <a:t> من </a:t>
            </a:r>
            <a:r>
              <a:rPr lang="ar-IQ" sz="3200" b="1" dirty="0" err="1" smtClean="0"/>
              <a:t>اندوسبيرم</a:t>
            </a:r>
            <a:r>
              <a:rPr lang="ar-IQ" sz="3200" b="1" dirty="0" smtClean="0"/>
              <a:t> الذرة في مراحل النضج </a:t>
            </a:r>
            <a:r>
              <a:rPr lang="ar-IQ" sz="3200" b="1" dirty="0" err="1" smtClean="0"/>
              <a:t>الحليبية</a:t>
            </a:r>
            <a:r>
              <a:rPr lang="ar-IQ" sz="3200" b="1" dirty="0" smtClean="0"/>
              <a:t> وهو </a:t>
            </a:r>
            <a:r>
              <a:rPr lang="ar-IQ" sz="3200" b="1" dirty="0" err="1" smtClean="0"/>
              <a:t>يشابة</a:t>
            </a:r>
            <a:r>
              <a:rPr lang="ar-IQ" sz="3200" b="1" dirty="0" smtClean="0"/>
              <a:t> </a:t>
            </a:r>
            <a:r>
              <a:rPr lang="ar-IQ" sz="3200" b="1" dirty="0" err="1" smtClean="0"/>
              <a:t>الكاينيتن</a:t>
            </a:r>
            <a:r>
              <a:rPr lang="ar-IQ" sz="3200" b="1" dirty="0" smtClean="0"/>
              <a:t> في الصيغة التركيبية 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91300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tse2.mm.bing.net/th?id=OIP.Q25mkn2-HLg8WG7P05KH_gAAAA&amp;pid=Api&amp;P=0&amp;w=255&amp;h=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7782587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66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s://tse2.mm.bing.net/th?id=OIP.TBHpijtN_2maBWebpgsqQAAAAA&amp;pid=Api&amp;P=0&amp;w=180&amp;h=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08" y="620688"/>
            <a:ext cx="6908959" cy="547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64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52578"/>
            <a:ext cx="8069613" cy="28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46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799746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9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s://tse2.mm.bing.net/th?id=OIP.8bqhzxvkplp5pvvsoSmAAAHaFj&amp;pid=Api&amp;P=0&amp;w=212&amp;h=1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40998"/>
            <a:ext cx="6408712" cy="48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70166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87</Words>
  <Application>Microsoft Office PowerPoint</Application>
  <PresentationFormat>عرض على الشاشة (3:4)‏</PresentationFormat>
  <Paragraphs>8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msn</dc:creator>
  <cp:lastModifiedBy>alkdeer</cp:lastModifiedBy>
  <cp:revision>8</cp:revision>
  <dcterms:created xsi:type="dcterms:W3CDTF">2020-04-01T14:12:39Z</dcterms:created>
  <dcterms:modified xsi:type="dcterms:W3CDTF">2022-05-07T03:24:40Z</dcterms:modified>
</cp:coreProperties>
</file>